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Raleway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b659e38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b659e38a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b659e38a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b659e38a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lang="es" sz="600" b="1"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lang="es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Local Click!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563" y="230114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/>
              <a:t>Juan Carlos González Quesada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/>
              <a:t>Carlos </a:t>
            </a:r>
            <a:r>
              <a:rPr lang="es" sz="1400" b="1"/>
              <a:t>Torralba Ruiz</a:t>
            </a:r>
            <a:endParaRPr sz="1400" b="1" dirty="0"/>
          </a:p>
        </p:txBody>
      </p:sp>
      <p:grpSp>
        <p:nvGrpSpPr>
          <p:cNvPr id="178" name="Google Shape;178;p18"/>
          <p:cNvGrpSpPr/>
          <p:nvPr/>
        </p:nvGrpSpPr>
        <p:grpSpPr>
          <a:xfrm>
            <a:off x="5138438" y="1575184"/>
            <a:ext cx="2678792" cy="1993135"/>
            <a:chOff x="4871200" y="1058300"/>
            <a:chExt cx="3240343" cy="23810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1200" y="1058300"/>
              <a:ext cx="3240343" cy="189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66350" y="1704200"/>
              <a:ext cx="1735100" cy="1735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1293850" y="2122000"/>
            <a:ext cx="2029200" cy="20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BrainStorming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Aplicación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DAFO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Conclusión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308150" y="11662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Índice</a:t>
            </a:r>
            <a:endParaRPr sz="3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729450" y="1242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BrainStorming</a:t>
            </a:r>
            <a:endParaRPr/>
          </a:p>
        </p:txBody>
      </p:sp>
      <p:pic>
        <p:nvPicPr>
          <p:cNvPr id="192" name="Google Shape;192;p20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952500" y="2952775"/>
            <a:ext cx="1905000" cy="768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APP Gimnasio</a:t>
            </a:r>
            <a:endParaRPr sz="1900"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476" y="2711451"/>
            <a:ext cx="2318075" cy="23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/>
          <p:nvPr/>
        </p:nvSpPr>
        <p:spPr>
          <a:xfrm>
            <a:off x="1543050" y="2019013"/>
            <a:ext cx="1905000" cy="768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APP Recetas</a:t>
            </a:r>
            <a:endParaRPr sz="1900"/>
          </a:p>
        </p:txBody>
      </p:sp>
      <p:sp>
        <p:nvSpPr>
          <p:cNvPr id="196" name="Google Shape;196;p20"/>
          <p:cNvSpPr/>
          <p:nvPr/>
        </p:nvSpPr>
        <p:spPr>
          <a:xfrm>
            <a:off x="3684827" y="1853850"/>
            <a:ext cx="2111400" cy="768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APP Comercios</a:t>
            </a:r>
            <a:endParaRPr sz="1900"/>
          </a:p>
        </p:txBody>
      </p:sp>
      <p:sp>
        <p:nvSpPr>
          <p:cNvPr id="197" name="Google Shape;197;p20"/>
          <p:cNvSpPr/>
          <p:nvPr/>
        </p:nvSpPr>
        <p:spPr>
          <a:xfrm>
            <a:off x="6055175" y="2019025"/>
            <a:ext cx="1905000" cy="768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APP Alquileres</a:t>
            </a:r>
            <a:endParaRPr sz="1900"/>
          </a:p>
        </p:txBody>
      </p:sp>
      <p:sp>
        <p:nvSpPr>
          <p:cNvPr id="198" name="Google Shape;198;p20"/>
          <p:cNvSpPr/>
          <p:nvPr/>
        </p:nvSpPr>
        <p:spPr>
          <a:xfrm>
            <a:off x="6513150" y="2927350"/>
            <a:ext cx="2111400" cy="768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APP Senderismo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Solución</a:t>
            </a:r>
            <a:endParaRPr sz="1600"/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/>
          <p:nvPr/>
        </p:nvSpPr>
        <p:spPr>
          <a:xfrm>
            <a:off x="2979976" y="1824900"/>
            <a:ext cx="1420500" cy="350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Comercios</a:t>
            </a:r>
            <a:endParaRPr sz="1900"/>
          </a:p>
        </p:txBody>
      </p:sp>
      <p:sp>
        <p:nvSpPr>
          <p:cNvPr id="206" name="Google Shape;206;p21"/>
          <p:cNvSpPr/>
          <p:nvPr/>
        </p:nvSpPr>
        <p:spPr>
          <a:xfrm>
            <a:off x="4835975" y="2872650"/>
            <a:ext cx="1420500" cy="350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Alquileres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DAFO</a:t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FFFFFF"/>
                </a:solidFill>
              </a:rPr>
              <a:t>1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Debilidades</a:t>
            </a:r>
            <a:endParaRPr sz="2000"/>
          </a:p>
        </p:txBody>
      </p:sp>
      <p:sp>
        <p:nvSpPr>
          <p:cNvPr id="214" name="Google Shape;214;p22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FFFFFF"/>
                </a:solidFill>
              </a:rPr>
              <a:t>2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15" name="Google Shape;215;p22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Amenazas</a:t>
            </a:r>
            <a:endParaRPr sz="2000"/>
          </a:p>
        </p:txBody>
      </p:sp>
      <p:sp>
        <p:nvSpPr>
          <p:cNvPr id="216" name="Google Shape;216;p22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FFFFFF"/>
                </a:solidFill>
              </a:rPr>
              <a:t>3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17" name="Google Shape;217;p22"/>
          <p:cNvSpPr txBox="1">
            <a:spLocks noGrp="1"/>
          </p:cNvSpPr>
          <p:nvPr>
            <p:ph type="body" idx="1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Fortalezas</a:t>
            </a:r>
            <a:endParaRPr sz="2000"/>
          </a:p>
        </p:txBody>
      </p:sp>
      <p:sp>
        <p:nvSpPr>
          <p:cNvPr id="218" name="Google Shape;218;p22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FFFFFF"/>
                </a:solidFill>
              </a:rPr>
              <a:t>4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19" name="Google Shape;219;p22"/>
          <p:cNvSpPr txBox="1">
            <a:spLocks noGrp="1"/>
          </p:cNvSpPr>
          <p:nvPr>
            <p:ph type="body" idx="1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Oportunidades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Conclusión</a:t>
            </a:r>
            <a:endParaRPr sz="2000"/>
          </a:p>
        </p:txBody>
      </p:sp>
      <p:grpSp>
        <p:nvGrpSpPr>
          <p:cNvPr id="225" name="Google Shape;225;p23"/>
          <p:cNvGrpSpPr/>
          <p:nvPr/>
        </p:nvGrpSpPr>
        <p:grpSpPr>
          <a:xfrm>
            <a:off x="5138438" y="1575184"/>
            <a:ext cx="2678792" cy="1993135"/>
            <a:chOff x="4871200" y="1058300"/>
            <a:chExt cx="3240343" cy="2381000"/>
          </a:xfrm>
        </p:grpSpPr>
        <p:pic>
          <p:nvPicPr>
            <p:cNvPr id="226" name="Google Shape;22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1200" y="1058300"/>
              <a:ext cx="3240343" cy="189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66350" y="1704200"/>
              <a:ext cx="1735100" cy="1735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Presentación en pantalla (16:9)</PresentationFormat>
  <Paragraphs>28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Raleway</vt:lpstr>
      <vt:lpstr>Arial</vt:lpstr>
      <vt:lpstr>Lato</vt:lpstr>
      <vt:lpstr>Streamline</vt:lpstr>
      <vt:lpstr>Local Click!</vt:lpstr>
      <vt:lpstr>Presentación de PowerPoint</vt:lpstr>
      <vt:lpstr>BrainStorming</vt:lpstr>
      <vt:lpstr>Solución</vt:lpstr>
      <vt:lpstr>Análisis DAFO</vt:lpstr>
      <vt:lpstr>Conclusión</vt:lpstr>
      <vt:lpstr>Gracias.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Click!</dc:title>
  <cp:lastModifiedBy>carlos torralba ruiz</cp:lastModifiedBy>
  <cp:revision>1</cp:revision>
  <dcterms:modified xsi:type="dcterms:W3CDTF">2022-01-31T12:26:57Z</dcterms:modified>
</cp:coreProperties>
</file>